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84" r:id="rId15"/>
    <p:sldId id="275" r:id="rId16"/>
    <p:sldId id="273" r:id="rId17"/>
    <p:sldId id="265" r:id="rId18"/>
    <p:sldId id="277" r:id="rId19"/>
    <p:sldId id="278" r:id="rId20"/>
    <p:sldId id="279" r:id="rId21"/>
    <p:sldId id="280" r:id="rId22"/>
    <p:sldId id="281" r:id="rId23"/>
    <p:sldId id="264" r:id="rId24"/>
    <p:sldId id="282" r:id="rId25"/>
    <p:sldId id="283" r:id="rId26"/>
    <p:sldId id="25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wing.com/" TargetMode="External"/><Relationship Id="rId2" Type="http://schemas.openxmlformats.org/officeDocument/2006/relationships/hyperlink" Target="https://codeschoolofanalytics.com/asp-net-professional-course/asp-net-3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75FA8B-3CDC-40E5-B005-22B144B3B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421078"/>
            <a:ext cx="7766936" cy="1646302"/>
          </a:xfrm>
        </p:spPr>
        <p:txBody>
          <a:bodyPr/>
          <a:lstStyle/>
          <a:p>
            <a:r>
              <a:rPr lang="hu-HU" dirty="0"/>
              <a:t>Burger Étterem Vizsgaremek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249FBAC-D9D8-4F4D-8A23-04F2C9D53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067380"/>
            <a:ext cx="7766936" cy="1096899"/>
          </a:xfrm>
        </p:spPr>
        <p:txBody>
          <a:bodyPr/>
          <a:lstStyle/>
          <a:p>
            <a:r>
              <a:rPr lang="hu-HU" dirty="0"/>
              <a:t>Adatbázis – Weboldal – Asztali alkalmazás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85E9477-16FB-48F0-A6AE-9B9CDEAE3251}"/>
              </a:ext>
            </a:extLst>
          </p:cNvPr>
          <p:cNvSpPr txBox="1"/>
          <p:nvPr/>
        </p:nvSpPr>
        <p:spPr>
          <a:xfrm>
            <a:off x="2521259" y="4164279"/>
            <a:ext cx="472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Készítette:</a:t>
            </a:r>
          </a:p>
          <a:p>
            <a:pPr algn="ctr"/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Sipos Ferenc, Szabó Dániel,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Majercsik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Zsolt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47C848A-152C-481E-95DF-760BAC06C20A}"/>
              </a:ext>
            </a:extLst>
          </p:cNvPr>
          <p:cNvSpPr txBox="1"/>
          <p:nvPr/>
        </p:nvSpPr>
        <p:spPr>
          <a:xfrm>
            <a:off x="3551068" y="5436922"/>
            <a:ext cx="266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Témavezető:</a:t>
            </a:r>
          </a:p>
          <a:p>
            <a:pPr algn="ctr"/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Lendér Sándor</a:t>
            </a:r>
          </a:p>
        </p:txBody>
      </p:sp>
    </p:spTree>
    <p:extLst>
      <p:ext uri="{BB962C8B-B14F-4D97-AF65-F5344CB8AC3E}">
        <p14:creationId xmlns:p14="http://schemas.microsoft.com/office/powerpoint/2010/main" val="311773372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703" y="894230"/>
            <a:ext cx="4191139" cy="42728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4ABA3E-DE0D-420C-BE5C-83FC3C9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2" y="2423604"/>
            <a:ext cx="4327529" cy="418739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C2FE6A5C-D222-4838-AC06-93A7BF2854B5}"/>
              </a:ext>
            </a:extLst>
          </p:cNvPr>
          <p:cNvSpPr txBox="1"/>
          <p:nvPr/>
        </p:nvSpPr>
        <p:spPr>
          <a:xfrm>
            <a:off x="2126201" y="1935333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Foglalás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7DA118E-A13E-45D5-B056-961EB980F989}"/>
              </a:ext>
            </a:extLst>
          </p:cNvPr>
          <p:cNvSpPr txBox="1"/>
          <p:nvPr/>
        </p:nvSpPr>
        <p:spPr>
          <a:xfrm>
            <a:off x="6556598" y="5246704"/>
            <a:ext cx="15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Regisztráció</a:t>
            </a:r>
          </a:p>
        </p:txBody>
      </p:sp>
    </p:spTree>
    <p:extLst>
      <p:ext uri="{BB962C8B-B14F-4D97-AF65-F5344CB8AC3E}">
        <p14:creationId xmlns:p14="http://schemas.microsoft.com/office/powerpoint/2010/main" val="27868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01" y="1053467"/>
            <a:ext cx="5401165" cy="5538203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FE16DDA-B8C5-4896-A6C4-0F19170416E3}"/>
              </a:ext>
            </a:extLst>
          </p:cNvPr>
          <p:cNvSpPr txBox="1"/>
          <p:nvPr/>
        </p:nvSpPr>
        <p:spPr>
          <a:xfrm>
            <a:off x="6844683" y="1790313"/>
            <a:ext cx="235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felhasználó előző foglalásai</a:t>
            </a:r>
          </a:p>
        </p:txBody>
      </p:sp>
    </p:spTree>
    <p:extLst>
      <p:ext uri="{BB962C8B-B14F-4D97-AF65-F5344CB8AC3E}">
        <p14:creationId xmlns:p14="http://schemas.microsoft.com/office/powerpoint/2010/main" val="303511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9E56C66-C34D-44C5-95B4-DD6305D2D6B7}"/>
              </a:ext>
            </a:extLst>
          </p:cNvPr>
          <p:cNvSpPr txBox="1"/>
          <p:nvPr/>
        </p:nvSpPr>
        <p:spPr>
          <a:xfrm>
            <a:off x="772357" y="292963"/>
            <a:ext cx="6880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forgalmazott termékek oldalainak dinamikus létrehozása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82808F4-8382-4E4A-9729-34A5F2D1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6" y="2553267"/>
            <a:ext cx="5931922" cy="407741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6FB5A35-FC73-4394-B770-6B7197A8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54" y="1247070"/>
            <a:ext cx="5459496" cy="374693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4540574-230A-41AA-B9F9-FF8A725357F9}"/>
              </a:ext>
            </a:extLst>
          </p:cNvPr>
          <p:cNvSpPr txBox="1"/>
          <p:nvPr/>
        </p:nvSpPr>
        <p:spPr>
          <a:xfrm>
            <a:off x="559293" y="1725825"/>
            <a:ext cx="350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Releváns adatok lekérdezése közvetlenül a DB-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ből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4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9E56C66-C34D-44C5-95B4-DD6305D2D6B7}"/>
              </a:ext>
            </a:extLst>
          </p:cNvPr>
          <p:cNvSpPr txBox="1"/>
          <p:nvPr/>
        </p:nvSpPr>
        <p:spPr>
          <a:xfrm>
            <a:off x="772357" y="292963"/>
            <a:ext cx="431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felhasználó beléptetése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82808F4-8382-4E4A-9729-34A5F2D1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7" y="2758711"/>
            <a:ext cx="5931922" cy="4075081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6FB5A35-FC73-4394-B770-6B7197A8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09" y="1276005"/>
            <a:ext cx="5809992" cy="397300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E557D4A-5706-4873-AAAB-EDD7AE470FC5}"/>
              </a:ext>
            </a:extLst>
          </p:cNvPr>
          <p:cNvSpPr txBox="1"/>
          <p:nvPr/>
        </p:nvSpPr>
        <p:spPr>
          <a:xfrm>
            <a:off x="395717" y="1100831"/>
            <a:ext cx="3208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Felhasználó adatainak előzetes ellenőrzése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Session használata a beléptetés után </a:t>
            </a:r>
          </a:p>
        </p:txBody>
      </p:sp>
    </p:spTree>
    <p:extLst>
      <p:ext uri="{BB962C8B-B14F-4D97-AF65-F5344CB8AC3E}">
        <p14:creationId xmlns:p14="http://schemas.microsoft.com/office/powerpoint/2010/main" val="12308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F1BEF8A-1DCF-4143-A2DD-72A6F4652A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06" y="1633376"/>
            <a:ext cx="5638800" cy="3822065"/>
          </a:xfrm>
          <a:prstGeom prst="rect">
            <a:avLst/>
          </a:prstGeom>
          <a:ln w="38100" cap="sq">
            <a:solidFill>
              <a:srgbClr val="A5A5A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D77AACC-08A3-40EE-9086-ADEB2677D469}"/>
              </a:ext>
            </a:extLst>
          </p:cNvPr>
          <p:cNvSpPr txBox="1"/>
          <p:nvPr/>
        </p:nvSpPr>
        <p:spPr>
          <a:xfrm>
            <a:off x="748536" y="318190"/>
            <a:ext cx="3093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 API elérése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7F80EC8-658C-4AA0-BA22-D2B00B0C2CB4}"/>
              </a:ext>
            </a:extLst>
          </p:cNvPr>
          <p:cNvSpPr txBox="1"/>
          <p:nvPr/>
        </p:nvSpPr>
        <p:spPr>
          <a:xfrm>
            <a:off x="550416" y="2413337"/>
            <a:ext cx="2870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hívás függvénnyel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‚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curl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használata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‚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swich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választó használata ‚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method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alapján</a:t>
            </a:r>
          </a:p>
        </p:txBody>
      </p:sp>
    </p:spTree>
    <p:extLst>
      <p:ext uri="{BB962C8B-B14F-4D97-AF65-F5344CB8AC3E}">
        <p14:creationId xmlns:p14="http://schemas.microsoft.com/office/powerpoint/2010/main" val="21438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82EC-A26F-F131-0344-0D4D6D6C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53" y="387658"/>
            <a:ext cx="2136355" cy="668784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1EB22-1F51-011C-FC2B-94DC4BF82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34" y="1836066"/>
            <a:ext cx="4705283" cy="318586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9E741C7-206A-4AAA-A0C3-AA6261CCA8BC}"/>
              </a:ext>
            </a:extLst>
          </p:cNvPr>
          <p:cNvSpPr txBox="1"/>
          <p:nvPr/>
        </p:nvSpPr>
        <p:spPr>
          <a:xfrm>
            <a:off x="798990" y="2413336"/>
            <a:ext cx="2855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.NET5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WebAPI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Entity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Framework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Swagger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2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5E2E-8C3C-6748-BB99-8C644F9C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067" y="410230"/>
            <a:ext cx="4915066" cy="53561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 API – EF Core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modellek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40E2A-776E-9C2C-F6E7-DC6A1522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16" y="3662142"/>
            <a:ext cx="3308513" cy="232590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198F6-02AE-A699-678F-D5DDFD60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640" y="1233996"/>
            <a:ext cx="4377478" cy="370538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0142CE0-EE8C-4A4E-A17E-3DAA1D1FF09B}"/>
              </a:ext>
            </a:extLst>
          </p:cNvPr>
          <p:cNvSpPr txBox="1"/>
          <p:nvPr/>
        </p:nvSpPr>
        <p:spPr>
          <a:xfrm>
            <a:off x="742716" y="1842330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Scaffolding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DB-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4E38-7ABC-1A2E-8CF9-2EE0D9DB49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0517" y="365126"/>
            <a:ext cx="5375429" cy="629174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 API -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Authentikáció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5368F-BDBF-ADDC-8F18-C6979970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80" y="2942948"/>
            <a:ext cx="5622120" cy="1346012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9FEE6F5-FC35-443A-84BA-9BC92D679202}"/>
              </a:ext>
            </a:extLst>
          </p:cNvPr>
          <p:cNvSpPr txBox="1"/>
          <p:nvPr/>
        </p:nvSpPr>
        <p:spPr>
          <a:xfrm>
            <a:off x="6556160" y="1859339"/>
            <a:ext cx="365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Minden indításnál új GUID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Csupán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Role-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okat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helyettesíti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tartalmaz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felhasználó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specifikus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adatokat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Token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küldése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nélkül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érhetőek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bizonyos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Controller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funkciók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98D8-C5F9-DCE1-E56F-190B604AB6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2457" y="507169"/>
            <a:ext cx="4552181" cy="54039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 API -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Kontrollerek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EC44F-E697-A069-23D2-898F8A7B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73" y="2555064"/>
            <a:ext cx="5843065" cy="266625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998A207-7BC3-4CD6-8535-DD29EBCE5425}"/>
              </a:ext>
            </a:extLst>
          </p:cNvPr>
          <p:cNvSpPr txBox="1"/>
          <p:nvPr/>
        </p:nvSpPr>
        <p:spPr>
          <a:xfrm>
            <a:off x="6489576" y="1262403"/>
            <a:ext cx="34356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 alapú kommunikáció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ből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body-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ból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és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query-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ből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szedünk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adatokat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kapott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auth token-t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megnézzük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egyezik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-e 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generálttal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9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FE69-F495-7EC5-5CED-DDD25B901C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32155" y="560436"/>
            <a:ext cx="1522520" cy="6380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C369B-7B5D-F0EC-D52E-D53D42D0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50" y="2070051"/>
            <a:ext cx="4865499" cy="2575852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DFB281C-2F0E-4F5E-82CA-423CE02465A2}"/>
              </a:ext>
            </a:extLst>
          </p:cNvPr>
          <p:cNvSpPr txBox="1"/>
          <p:nvPr/>
        </p:nvSpPr>
        <p:spPr>
          <a:xfrm>
            <a:off x="575390" y="2136338"/>
            <a:ext cx="34445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.NET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MVVM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architektúra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felület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 Design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Two-way Data Binding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16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21637B5-85F4-477C-87BA-84F881C9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09" y="1245877"/>
            <a:ext cx="4843441" cy="499512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767BB32-5F96-4D7A-9E46-2FD08D07B772}"/>
              </a:ext>
            </a:extLst>
          </p:cNvPr>
          <p:cNvSpPr txBox="1"/>
          <p:nvPr/>
        </p:nvSpPr>
        <p:spPr>
          <a:xfrm>
            <a:off x="3022646" y="319876"/>
            <a:ext cx="438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projekt elvi felépítése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D4A1DEE-375E-4C1A-9DAF-5E618AC5329E}"/>
              </a:ext>
            </a:extLst>
          </p:cNvPr>
          <p:cNvSpPr txBox="1"/>
          <p:nvPr/>
        </p:nvSpPr>
        <p:spPr>
          <a:xfrm>
            <a:off x="5988865" y="2413337"/>
            <a:ext cx="3714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Komplex adatbázis</a:t>
            </a: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ASP.NET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API</a:t>
            </a: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Weboldal (PHP)</a:t>
            </a: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Asztali alkalmazás (C#-WPF)</a:t>
            </a:r>
          </a:p>
        </p:txBody>
      </p:sp>
    </p:spTree>
    <p:extLst>
      <p:ext uri="{BB962C8B-B14F-4D97-AF65-F5344CB8AC3E}">
        <p14:creationId xmlns:p14="http://schemas.microsoft.com/office/powerpoint/2010/main" val="27597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1274-890A-E7AC-0F2C-20FC944D44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3479" y="516046"/>
            <a:ext cx="5029200" cy="62917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 – Model (Button)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94940-CCF9-C6FE-4724-A4A42FDF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3608"/>
            <a:ext cx="4383024" cy="499926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451B2F7-9BF0-4ED2-927F-A20A76E3C87C}"/>
              </a:ext>
            </a:extLst>
          </p:cNvPr>
          <p:cNvSpPr txBox="1"/>
          <p:nvPr/>
        </p:nvSpPr>
        <p:spPr>
          <a:xfrm>
            <a:off x="5558575" y="2991775"/>
            <a:ext cx="460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ICommand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példánya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Command-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ért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felelős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Könnyen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tesztelhető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483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DFF5-AA14-CF6D-4439-4318121898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31510" y="604824"/>
            <a:ext cx="4017146" cy="5759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 – View (Frontend)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0006A9-888C-E27C-B645-0B591BCC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78" y="1644940"/>
            <a:ext cx="6026981" cy="261190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533CA50-680A-44EA-A529-46DDDC8DB096}"/>
              </a:ext>
            </a:extLst>
          </p:cNvPr>
          <p:cNvSpPr txBox="1"/>
          <p:nvPr/>
        </p:nvSpPr>
        <p:spPr>
          <a:xfrm>
            <a:off x="422903" y="4135125"/>
            <a:ext cx="5634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XAML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Minden Data Binding-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használ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Nincs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View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mögötti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kód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Grid-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eknek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köszönhetően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teljesen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reszponzív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41C1-1C32-09CB-A583-F949DD5C8F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9708" y="489412"/>
            <a:ext cx="3653161" cy="61118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 – View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62C80-299D-02A6-3762-DE74B6CC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3" y="1659892"/>
            <a:ext cx="4947365" cy="423488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7840CF6-9373-4BE0-BAF9-BF6CFA6D116E}"/>
              </a:ext>
            </a:extLst>
          </p:cNvPr>
          <p:cNvSpPr txBox="1"/>
          <p:nvPr/>
        </p:nvSpPr>
        <p:spPr>
          <a:xfrm>
            <a:off x="5948038" y="2583402"/>
            <a:ext cx="42529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INotifyPropertyChanged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Binding-ra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alkalmas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listák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Privát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mezők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tárolásra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Publikus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Binding-ra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alkalmas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Property-k</a:t>
            </a:r>
          </a:p>
        </p:txBody>
      </p:sp>
    </p:spTree>
    <p:extLst>
      <p:ext uri="{BB962C8B-B14F-4D97-AF65-F5344CB8AC3E}">
        <p14:creationId xmlns:p14="http://schemas.microsoft.com/office/powerpoint/2010/main" val="8673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B663-5B4B-38D4-A8C8-086872F5E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5964" y="569312"/>
            <a:ext cx="2649441" cy="5670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 -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Tesztek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CB097-E8D3-8C4D-27D3-E0D43277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42" y="3948891"/>
            <a:ext cx="2695951" cy="2095792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6EEDE-61CB-D2F2-B0B3-6FC51D8C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298" y="1594883"/>
            <a:ext cx="4934639" cy="1543265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56CEC02-778A-495D-9632-170A540C5FEE}"/>
              </a:ext>
            </a:extLst>
          </p:cNvPr>
          <p:cNvSpPr txBox="1"/>
          <p:nvPr/>
        </p:nvSpPr>
        <p:spPr>
          <a:xfrm>
            <a:off x="455178" y="2317072"/>
            <a:ext cx="34179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Button model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tesztek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ObservableCollection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extension method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MD5 hash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algoritmus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HttpClient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StringContent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JSON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kreálás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8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AD1BE72-9077-44A8-BCFD-62154216BC99}"/>
              </a:ext>
            </a:extLst>
          </p:cNvPr>
          <p:cNvSpPr txBox="1"/>
          <p:nvPr/>
        </p:nvSpPr>
        <p:spPr>
          <a:xfrm>
            <a:off x="1242875" y="497149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- munka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81A19B2-3CCE-41BA-9ECC-2644BA25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21" y="1218554"/>
            <a:ext cx="1558584" cy="155858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92DF994-95BF-490A-A4E3-89EBE10D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43" y="1176111"/>
            <a:ext cx="3203886" cy="160194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C0C9592-8CF7-4AD9-ADBB-32A9A2E0C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108" y="2811519"/>
            <a:ext cx="5984921" cy="209472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854C7A4A-D6B8-4FA9-A55F-53FA31C26A21}"/>
              </a:ext>
            </a:extLst>
          </p:cNvPr>
          <p:cNvSpPr txBox="1"/>
          <p:nvPr/>
        </p:nvSpPr>
        <p:spPr>
          <a:xfrm>
            <a:off x="1214020" y="2607848"/>
            <a:ext cx="30805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Discord</a:t>
            </a:r>
            <a:endParaRPr lang="hu-H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CleanCode</a:t>
            </a:r>
            <a:endParaRPr lang="hu-H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B8D3123A-1089-482F-AF8C-456616673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029" y="5166918"/>
            <a:ext cx="6414168" cy="11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9EF0E2B-39FE-46AC-AF7C-7D94F9AE73FC}"/>
              </a:ext>
            </a:extLst>
          </p:cNvPr>
          <p:cNvSpPr txBox="1"/>
          <p:nvPr/>
        </p:nvSpPr>
        <p:spPr>
          <a:xfrm>
            <a:off x="1455938" y="2967335"/>
            <a:ext cx="7457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1139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46F030F-98F2-431F-9B44-A94CD754BFCA}"/>
              </a:ext>
            </a:extLst>
          </p:cNvPr>
          <p:cNvSpPr txBox="1"/>
          <p:nvPr/>
        </p:nvSpPr>
        <p:spPr>
          <a:xfrm>
            <a:off x="656948" y="1358284"/>
            <a:ext cx="70399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Forrás:</a:t>
            </a: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https://codeschoolofanalytics.com/asp-net-professional-course/asp-net-3/</a:t>
            </a:r>
            <a:endParaRPr lang="hu-H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https://pngwing.com</a:t>
            </a:r>
            <a:endParaRPr lang="hu-H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BEA093D-BCBF-466B-B8B6-8D1842B26CF8}"/>
              </a:ext>
            </a:extLst>
          </p:cNvPr>
          <p:cNvSpPr txBox="1"/>
          <p:nvPr/>
        </p:nvSpPr>
        <p:spPr>
          <a:xfrm>
            <a:off x="825623" y="319596"/>
            <a:ext cx="7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projekt során használt főbb technológiák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6E038FA-9F55-4DF9-AA25-F09843CF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576" y="117462"/>
            <a:ext cx="4276888" cy="296530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DC22B89-94B1-4C90-9CF5-E09EDAF6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2" y="489129"/>
            <a:ext cx="2883191" cy="288319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4F5C208-AD5C-4A77-AA69-8AAFF8148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31" y="2121011"/>
            <a:ext cx="2300069" cy="230006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64A939E-9AB7-4098-8C9C-A528668EE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92" y="3082771"/>
            <a:ext cx="2502618" cy="250261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4B9DEF7-C194-4B72-98DD-0D3D5545A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358" y="4134143"/>
            <a:ext cx="2690082" cy="24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BEA093D-BCBF-466B-B8B6-8D1842B26CF8}"/>
              </a:ext>
            </a:extLst>
          </p:cNvPr>
          <p:cNvSpPr txBox="1"/>
          <p:nvPr/>
        </p:nvSpPr>
        <p:spPr>
          <a:xfrm>
            <a:off x="825623" y="319596"/>
            <a:ext cx="7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projekt során használt főbb technológiák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248B0A-BBCA-43CE-B692-64E4C5E6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1" y="2159839"/>
            <a:ext cx="2745766" cy="274576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2BAAB58-B5DB-4D15-ADC9-2A62AE98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714" y="2003508"/>
            <a:ext cx="3058428" cy="305842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85D11C8-766E-41D6-82CA-5715A9735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48" y="409122"/>
            <a:ext cx="4406957" cy="4406957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F4B78EA-2AB8-4B63-B93B-E040AFF9B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351" y="4114590"/>
            <a:ext cx="2623350" cy="26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5F4B101-0275-454B-8D0E-539B7E1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71" y="1120836"/>
            <a:ext cx="2139881" cy="202404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D13D412-1F54-4BE6-A865-95EE052F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55" y="803404"/>
            <a:ext cx="1908213" cy="186553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1459C34-6F5A-4197-B57D-D219CAA3F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472" y="1059459"/>
            <a:ext cx="1835055" cy="160948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04142F3-9F0A-47C9-A8AF-109A2D5CF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569" y="854287"/>
            <a:ext cx="1761897" cy="163387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7C3F197-C369-458D-8C13-FE4DE9852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94" y="3461461"/>
            <a:ext cx="1969179" cy="15850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6B3D74D-5D2C-48AB-93A6-550EDE10D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061" y="2921802"/>
            <a:ext cx="1627773" cy="167044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0CF7DA5-BA14-43ED-BD7D-027EA0DA7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305" y="4845111"/>
            <a:ext cx="1944793" cy="185944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F3DB057-BA94-4F4A-92A5-6588207D34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593" y="2921802"/>
            <a:ext cx="2017951" cy="334089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3392A809-4290-4EEE-BC38-582C316365E5}"/>
              </a:ext>
            </a:extLst>
          </p:cNvPr>
          <p:cNvSpPr txBox="1"/>
          <p:nvPr/>
        </p:nvSpPr>
        <p:spPr>
          <a:xfrm>
            <a:off x="3464290" y="148199"/>
            <a:ext cx="329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 adatbázis táblái</a:t>
            </a:r>
          </a:p>
        </p:txBody>
      </p:sp>
    </p:spTree>
    <p:extLst>
      <p:ext uri="{BB962C8B-B14F-4D97-AF65-F5344CB8AC3E}">
        <p14:creationId xmlns:p14="http://schemas.microsoft.com/office/powerpoint/2010/main" val="187417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B57C693-8A81-4CDA-A370-BBC20A96713F}"/>
              </a:ext>
            </a:extLst>
          </p:cNvPr>
          <p:cNvSpPr txBox="1"/>
          <p:nvPr/>
        </p:nvSpPr>
        <p:spPr>
          <a:xfrm>
            <a:off x="2038011" y="195309"/>
            <a:ext cx="371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táblák kapcsolatai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8481F64-0E21-4DAD-9204-330C2D6E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23" y="718529"/>
            <a:ext cx="6614577" cy="347004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CBE8CD3-6237-47E9-A1CB-D43553E80578}"/>
              </a:ext>
            </a:extLst>
          </p:cNvPr>
          <p:cNvSpPr txBox="1"/>
          <p:nvPr/>
        </p:nvSpPr>
        <p:spPr>
          <a:xfrm>
            <a:off x="133167" y="4231279"/>
            <a:ext cx="454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Eseményindítók (</a:t>
            </a:r>
            <a:r>
              <a:rPr lang="hu-HU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triggers</a:t>
            </a:r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DCA3EFA-27F3-4B77-8982-486E5423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09" y="4885984"/>
            <a:ext cx="5736149" cy="18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651" y="789550"/>
            <a:ext cx="4161578" cy="434530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4ABA3E-DE0D-420C-BE5C-83FC3C9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8" y="2438981"/>
            <a:ext cx="4580438" cy="434530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B8A51EA-FE7E-42BE-B8BF-5EC4F1CF752F}"/>
              </a:ext>
            </a:extLst>
          </p:cNvPr>
          <p:cNvSpPr txBox="1"/>
          <p:nvPr/>
        </p:nvSpPr>
        <p:spPr>
          <a:xfrm>
            <a:off x="1982299" y="1944209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Hamburgerek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EC552E8-6C1C-43F0-A09D-3215F302DB10}"/>
              </a:ext>
            </a:extLst>
          </p:cNvPr>
          <p:cNvSpPr txBox="1"/>
          <p:nvPr/>
        </p:nvSpPr>
        <p:spPr>
          <a:xfrm>
            <a:off x="6912290" y="5228947"/>
            <a:ext cx="99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Főoldal</a:t>
            </a:r>
          </a:p>
        </p:txBody>
      </p:sp>
    </p:spTree>
    <p:extLst>
      <p:ext uri="{BB962C8B-B14F-4D97-AF65-F5344CB8AC3E}">
        <p14:creationId xmlns:p14="http://schemas.microsoft.com/office/powerpoint/2010/main" val="17865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651" y="894230"/>
            <a:ext cx="4161578" cy="413594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4ABA3E-DE0D-420C-BE5C-83FC3C9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2" y="2438981"/>
            <a:ext cx="4327529" cy="4345302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02CDD22-FA26-48EE-AC3A-E295086591DC}"/>
              </a:ext>
            </a:extLst>
          </p:cNvPr>
          <p:cNvSpPr txBox="1"/>
          <p:nvPr/>
        </p:nvSpPr>
        <p:spPr>
          <a:xfrm>
            <a:off x="2142096" y="1989750"/>
            <a:ext cx="129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Desszertek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89073E4-E520-46A8-A90C-CBBF45ABC897}"/>
              </a:ext>
            </a:extLst>
          </p:cNvPr>
          <p:cNvSpPr txBox="1"/>
          <p:nvPr/>
        </p:nvSpPr>
        <p:spPr>
          <a:xfrm>
            <a:off x="6903412" y="5113539"/>
            <a:ext cx="101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Köretek</a:t>
            </a:r>
          </a:p>
        </p:txBody>
      </p:sp>
    </p:spTree>
    <p:extLst>
      <p:ext uri="{BB962C8B-B14F-4D97-AF65-F5344CB8AC3E}">
        <p14:creationId xmlns:p14="http://schemas.microsoft.com/office/powerpoint/2010/main" val="21968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81" y="894230"/>
            <a:ext cx="4134393" cy="431691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4ABA3E-DE0D-420C-BE5C-83FC3C9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6" y="2708365"/>
            <a:ext cx="4518925" cy="3883305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C6F0AC6A-A339-419E-9FBB-884579619E4C}"/>
              </a:ext>
            </a:extLst>
          </p:cNvPr>
          <p:cNvSpPr txBox="1"/>
          <p:nvPr/>
        </p:nvSpPr>
        <p:spPr>
          <a:xfrm>
            <a:off x="981077" y="2241949"/>
            <a:ext cx="342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Belépés a felhasználói fiókba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770CEF5-F818-4313-8BF6-86E78CD6F437}"/>
              </a:ext>
            </a:extLst>
          </p:cNvPr>
          <p:cNvSpPr txBox="1"/>
          <p:nvPr/>
        </p:nvSpPr>
        <p:spPr>
          <a:xfrm>
            <a:off x="6924851" y="5211148"/>
            <a:ext cx="79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Italok</a:t>
            </a:r>
          </a:p>
        </p:txBody>
      </p:sp>
    </p:spTree>
    <p:extLst>
      <p:ext uri="{BB962C8B-B14F-4D97-AF65-F5344CB8AC3E}">
        <p14:creationId xmlns:p14="http://schemas.microsoft.com/office/powerpoint/2010/main" val="6771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Dimenzió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1814</TotalTime>
  <Words>322</Words>
  <Application>Microsoft Office PowerPoint</Application>
  <PresentationFormat>Widescreen</PresentationFormat>
  <Paragraphs>121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Wingdings 3</vt:lpstr>
      <vt:lpstr>Dimenzió</vt:lpstr>
      <vt:lpstr>Burger Étterem Vizsgaremek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 API</vt:lpstr>
      <vt:lpstr>Rest API – EF Core modellek</vt:lpstr>
      <vt:lpstr>Rest API - Authentikáció</vt:lpstr>
      <vt:lpstr>Rest API - Kontrollerek</vt:lpstr>
      <vt:lpstr>WPF</vt:lpstr>
      <vt:lpstr>WPF – Model (Button)</vt:lpstr>
      <vt:lpstr>WPF – View (Frontend)</vt:lpstr>
      <vt:lpstr>WPF – View Model</vt:lpstr>
      <vt:lpstr>WPF - Tesztek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Burger Étterem Vizsgaremek</dc:title>
  <dc:creator>Majercsik Zsolt</dc:creator>
  <cp:lastModifiedBy>Sipos Ferenc Márk</cp:lastModifiedBy>
  <cp:revision>38</cp:revision>
  <dcterms:created xsi:type="dcterms:W3CDTF">2022-05-27T16:25:10Z</dcterms:created>
  <dcterms:modified xsi:type="dcterms:W3CDTF">2022-05-29T15:38:16Z</dcterms:modified>
</cp:coreProperties>
</file>